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99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5C365EB-D889-966C-70F0-3F9B96C8656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1B0D33B-3278-AF1B-AED7-A378B59105A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573DED0D-AEA0-F0C8-1AF9-B6D86D0454C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0F73124-F3EF-4A3C-977A-BB4CEBC607B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4AB03AA-6590-7110-7CF8-E31F1BFC424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A7D73261-B92A-9EC3-82EC-703CA4620B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994E3F1-16C3-45B5-AE7C-934213CD4E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E89FC214-7E93-78EF-14B0-08B1866BE7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8162B10-C3CD-4A3C-9C4A-7D50E67FF434}" type="slidenum">
              <a:rPr lang="en-US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0559A5E6-7E29-01C1-6DAD-8402F2F01B7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231CD219-614C-A906-FAD3-AC0FFBB253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AU" altLang="en-US"/>
              <a:t>416 give me a holy life</a:t>
            </a:r>
          </a:p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9C95D2-2F65-F1E6-0816-5EA06F9993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CC909-3158-E337-219C-83ECC3CF26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3DBD7B-21A7-4F30-5DD1-9CDE40D55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D8EB38-27E1-4300-9780-1E60F270A5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2479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1A5F6-6523-FFCC-E966-1DE360A68D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D549EB-DDC0-65F1-A1FE-353B6519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198433-B4F7-F403-E358-59C47A032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52D7E-1C1E-44D9-AE93-9915D97A9B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3911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C98DD-9AEB-E506-02EF-AD229BB2F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EB134F-B64F-7B1D-9468-E03E465C7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DBAA6-72C9-0936-5B57-4FAF2B5CE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B341F-0345-4577-8256-4FFD4E75329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70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F3245-196C-5E43-BA89-CE89F727A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735D-9E16-A5EE-2AD9-927040B802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9CF73-D0A5-3E9E-A90C-AC47A4503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5786A-451F-4FD1-86BF-DDBDC8080EB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3242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BF03F-6512-5503-2412-B49AA6827B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179ECC-ACC3-65E6-5AC6-0342564F7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963723-67CC-063A-2D1D-1934ED482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4A753-4349-43AF-85A9-47264BD57AF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67559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2A11C4-D695-D64D-DC1F-D27302AF5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F6B6D37-6F19-4FDF-9DCE-CF65D84DD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CF1E4B2-D16E-D4FE-FA42-B2B30BA26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D5DBD-005D-4BFE-9C38-8FCE1A178F7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98425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4CD3E128-43C0-E24B-EEF9-D1AD81777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C5D3027-39F7-AAC8-4899-9F84374FF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1BEB598-E137-D757-D1C5-17D4C7CF8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AC282-E69C-4FB0-AED6-CBE6AF4ABB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37476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D6033FF-07C1-8CBE-84E6-E3FF1DFA9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9E6A012-CE74-74EF-75C3-DEE696845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39A0CF60-8A21-54A4-0280-5236F0192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41A6F-7934-4156-AA39-269F3DC9728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43314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F276730-93E1-D5DC-2953-F20DEA961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1EC33D-14CC-6FAE-9CC1-54A3412AD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16EDF35-CDE8-A420-4633-1F757CE49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FB620-F4F9-4231-9FEE-36F1ED4D11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4850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9550831-28AE-FB5B-7AD8-72FC3927EF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03C626E-8DD0-6B5F-4CEC-E233324C8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20DF8B7-7BE9-F413-1AEF-DDE6CC09C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BBB78-527F-4B9E-B3DA-2C84B429D1D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297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5D33E5F-E160-8EC3-DB02-C42CD5C15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68ECC25-16B8-CF74-6BE2-10D681E8C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7CE1E47-F712-0132-8486-476702F53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2271D-800D-413F-856D-991D1B4B84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37423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9FE2B06-3B20-B02E-C497-ED987673B6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5C0EC2D-3711-700E-3D4A-C3864A362B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CF531-9BB8-D807-2026-113AE5EDE6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188FD-5C2A-7F9A-97CC-0238AE2600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12BCC3-50DD-6B45-8575-DA5D969FE2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9201226-A91E-42B3-A4FD-4449706689E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C3F0DC12-C5D5-4C93-FF0A-9356B8B9C14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61657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Give me a holy life,</a:t>
            </a:r>
          </a:p>
          <a:p>
            <a:r>
              <a:rPr lang="en-US" altLang="en-US" sz="4000" dirty="0"/>
              <a:t>Spotless and free,</a:t>
            </a:r>
          </a:p>
          <a:p>
            <a:r>
              <a:rPr lang="en-US" altLang="en-US" sz="4000" dirty="0"/>
              <a:t>Cleansed by the crystal flow</a:t>
            </a:r>
          </a:p>
          <a:p>
            <a:r>
              <a:rPr lang="en-US" altLang="en-US" sz="4000" dirty="0"/>
              <a:t>Coming from thee.</a:t>
            </a:r>
          </a:p>
          <a:p>
            <a:r>
              <a:rPr lang="en-US" altLang="en-US" sz="4000" dirty="0"/>
              <a:t>Purge the dark halls of thought,</a:t>
            </a:r>
          </a:p>
          <a:p>
            <a:r>
              <a:rPr lang="en-US" altLang="en-US" sz="4000" dirty="0"/>
              <a:t>Here let thy work be wrought,</a:t>
            </a:r>
          </a:p>
          <a:p>
            <a:r>
              <a:rPr lang="en-US" altLang="en-US" sz="4000" dirty="0"/>
              <a:t>Each wish and feeling brought</a:t>
            </a:r>
          </a:p>
          <a:p>
            <a:r>
              <a:rPr lang="en-US" altLang="en-US" sz="4000" dirty="0"/>
              <a:t>Captive to thee.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7789830F-8DEC-DE82-C350-EBA6F32835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472112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Cleanse, thou refining Flame,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All that is mine;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Self only may remain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If thou refine.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Fix the intention sure,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Make my desire secure,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With love my heart keep pure,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Rooted in thee.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619BF39-D926-7F80-0D9E-A140D04B94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80728"/>
            <a:ext cx="9144000" cy="4896544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All my best works are naught,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Please they not thee;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Far past my busy hands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Thine eye doth see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Into the depths of mind,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Searching the plan designed,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Gladdened when thou dost find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First of all, thee.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3EB33014-89FF-3D3E-4537-1A35B0D697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256213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4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Now is my will resigned,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Struggles are quelled;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Clay on the wheel am I,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Nothing withheld.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 err="1"/>
              <a:t>Master,I</a:t>
            </a:r>
            <a:r>
              <a:rPr lang="en-US" sz="4300" dirty="0"/>
              <a:t> yield to thee,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Crumble then fashion me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Flawless, and fit to be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Indwelt by thee</a:t>
            </a:r>
            <a:r>
              <a:rPr lang="en-US" sz="4000" dirty="0"/>
              <a:t>.</a:t>
            </a:r>
          </a:p>
        </p:txBody>
      </p:sp>
      <p:sp>
        <p:nvSpPr>
          <p:cNvPr id="7171" name="TextBox 7">
            <a:extLst>
              <a:ext uri="{FF2B5EF4-FFF2-40B4-BE49-F238E27FC236}">
                <a16:creationId xmlns:a16="http://schemas.microsoft.com/office/drawing/2014/main" id="{DAAC3D14-67D0-A7A2-D5B7-FFF86B9ED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5954713"/>
            <a:ext cx="6096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800">
                <a:latin typeface="akagi_probook"/>
              </a:rPr>
              <a:t>CCLI Song # 3918720</a:t>
            </a:r>
          </a:p>
          <a:p>
            <a:pPr eaLnBrk="1" hangingPunct="1"/>
            <a:r>
              <a:rPr lang="en-US" altLang="en-US" sz="800">
                <a:latin typeface="akagi_probook"/>
              </a:rPr>
              <a:t>Leslie Taylor-Hunt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800">
                <a:latin typeface="akagi_probook"/>
              </a:rPr>
              <a:t>© Salvationist Publishing &amp; Supplies Ltd. (Admin. by CopyCare Pacific Pty. Ltd.)</a:t>
            </a:r>
          </a:p>
          <a:p>
            <a:pPr eaLnBrk="1" hangingPunct="1"/>
            <a:r>
              <a:rPr lang="en-US" altLang="en-US" sz="800" i="1">
                <a:latin typeface="akagi_probook"/>
              </a:rPr>
              <a:t>For use solely with the SongSelect® </a:t>
            </a:r>
            <a:r>
              <a:rPr lang="en-US" altLang="en-US" sz="800" i="1">
                <a:latin typeface="akagi_probook"/>
                <a:hlinkClick r:id="rId2"/>
              </a:rPr>
              <a:t>Terms of Use</a:t>
            </a:r>
            <a:r>
              <a:rPr lang="en-US" altLang="en-US" sz="800" i="1">
                <a:latin typeface="akagi_probook"/>
              </a:rPr>
              <a:t>. All rights reserved. </a:t>
            </a:r>
            <a:r>
              <a:rPr lang="en-US" altLang="en-US" sz="800" i="1">
                <a:latin typeface="akagi_probook"/>
                <a:hlinkClick r:id="rId3"/>
              </a:rPr>
              <a:t>www.ccli.com</a:t>
            </a:r>
            <a:endParaRPr lang="en-US" altLang="en-US" sz="800" i="1">
              <a:latin typeface="akagi_probook"/>
            </a:endParaRPr>
          </a:p>
          <a:p>
            <a:pPr eaLnBrk="1" hangingPunct="1"/>
            <a:r>
              <a:rPr lang="en-US" altLang="en-US" sz="800">
                <a:latin typeface="akagi_probook"/>
              </a:rPr>
              <a:t>CCLI Licence #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</TotalTime>
  <Words>227</Words>
  <Application>Microsoft Office PowerPoint</Application>
  <PresentationFormat>Widescreen</PresentationFormat>
  <Paragraphs>43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Arial</vt:lpstr>
      <vt:lpstr>Calibri Light</vt:lpstr>
      <vt:lpstr>Times New Roman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Compaq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Default</dc:creator>
  <cp:lastModifiedBy>Narelle Wheaton</cp:lastModifiedBy>
  <cp:revision>11</cp:revision>
  <dcterms:created xsi:type="dcterms:W3CDTF">2000-03-09T11:33:15Z</dcterms:created>
  <dcterms:modified xsi:type="dcterms:W3CDTF">2023-07-26T02:13:40Z</dcterms:modified>
</cp:coreProperties>
</file>